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2" r:id="rId2"/>
    <p:sldId id="256" r:id="rId3"/>
    <p:sldId id="284" r:id="rId4"/>
    <p:sldId id="257" r:id="rId5"/>
    <p:sldId id="293" r:id="rId6"/>
    <p:sldId id="288" r:id="rId7"/>
    <p:sldId id="290" r:id="rId8"/>
    <p:sldId id="289" r:id="rId9"/>
    <p:sldId id="294" r:id="rId10"/>
    <p:sldId id="291" r:id="rId11"/>
    <p:sldId id="285" r:id="rId12"/>
    <p:sldId id="287" r:id="rId13"/>
    <p:sldId id="286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A91E-3201-4CB3-AE05-7A6013FB8C8F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F38B0-697A-4ED6-8D94-6D39B0514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81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288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76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1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39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26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409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004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834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162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721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471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DEDDB-A33D-4F31-81CB-D1793F0A2E4B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7D1BE-CE24-4D23-B1AB-CDC483FBA6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upload/storage/org2451/files/%D0%9D%D0%B0%D1%81%D1%82%D0%B0%D0%B2%D0%BD%D0%B8%D0%BA%D0%B8%20%D0%B8%20%D0%BD%D0%B0%D0%BF%D1%80%D0%B0%D0%B2%D0%BB%D0%B5%D0%BD%D0%B8%D1%8F%20(2).doc" TargetMode="External"/><Relationship Id="rId2" Type="http://schemas.openxmlformats.org/officeDocument/2006/relationships/hyperlink" Target="https://forms.yandex.ru/u/676945ad90fa7be108db518b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78449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 Заседание районного методического объединения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олодых педагогов.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6" descr="https://edu.tatar.ru/upload/storage/org1867/files/%D0%9A%D0%BB%D0%B0%D1%81%D1%81-%D0%A4%D0%BE%D1%82%D0%BE-2%20%D0%90%D0%B1%D0%B4%D1%80%D0%B0%D1%85%D0%BC%D0%B0%D0%BD%D0%BE%D0%B2%D0%B0%20%D0%90%D0%BD%D0%BD%D0%B0%20%D0%95%D0%B2%D0%B3%D0%B5%D0%BD%D1%8C%D0%B5%D0%B2%D0%BD%D0%B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75654"/>
            <a:ext cx="5196585" cy="2338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20" y="1840146"/>
            <a:ext cx="4808318" cy="3668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1" t="16910" r="8007" b="25529"/>
          <a:stretch/>
        </p:blipFill>
        <p:spPr>
          <a:xfrm>
            <a:off x="4517315" y="4257464"/>
            <a:ext cx="4783037" cy="2662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895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9230" y="296781"/>
            <a:ext cx="8619892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«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Методический портфель молодого педагога»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81024" y="1895708"/>
            <a:ext cx="4984595" cy="37805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составная часть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оценивания качества профессионализма педагога, </a:t>
            </a:r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главное   это копилка для качественного проведения уроков и мероприятий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101" r="-4134" b="23751"/>
          <a:stretch/>
        </p:blipFill>
        <p:spPr>
          <a:xfrm>
            <a:off x="349581" y="1476387"/>
            <a:ext cx="3165742" cy="3575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2638" r="-4774" b="14651"/>
          <a:stretch/>
        </p:blipFill>
        <p:spPr>
          <a:xfrm>
            <a:off x="3172951" y="2881493"/>
            <a:ext cx="4072026" cy="3641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996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3" t="26342" r="18826" b="8780"/>
          <a:stretch/>
        </p:blipFill>
        <p:spPr>
          <a:xfrm>
            <a:off x="1583472" y="947854"/>
            <a:ext cx="7761249" cy="53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4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537" y="367099"/>
            <a:ext cx="11608420" cy="61863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отдела образования вкладка     </a:t>
            </a:r>
          </a:p>
          <a:p>
            <a:pPr algn="ctr" fontAlgn="base"/>
            <a:r>
              <a:rPr lang="ru-RU" sz="3600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наставничества</a:t>
            </a:r>
          </a:p>
          <a:p>
            <a:pPr algn="ctr" fontAlgn="base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ИЩУ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НАСТАВНИКА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Представляем  ресурс  для педагогов Спасского района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«Ищу наставника»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Инструкция!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1.Выбрать нужное направление</a:t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2.Выберите наставника</a:t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3.Подайте заявку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forms.yandex.ru/u/676945ad90fa7be108db518b/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Наставники и направления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11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адпись 2"/>
          <p:cNvSpPr txBox="1">
            <a:spLocks noChangeArrowheads="1"/>
          </p:cNvSpPr>
          <p:nvPr/>
        </p:nvSpPr>
        <p:spPr bwMode="auto">
          <a:xfrm>
            <a:off x="1" y="4763"/>
            <a:ext cx="5945748" cy="6775178"/>
          </a:xfrm>
          <a:prstGeom prst="rect">
            <a:avLst/>
          </a:prstGeom>
          <a:solidFill>
            <a:srgbClr val="FBE5D6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3" t="20525" r="28168" b="15906"/>
          <a:stretch>
            <a:fillRect/>
          </a:stretch>
        </p:blipFill>
        <p:spPr bwMode="auto">
          <a:xfrm>
            <a:off x="466456" y="83259"/>
            <a:ext cx="2625402" cy="346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48986" y="244111"/>
            <a:ext cx="2315737" cy="5047151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3856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НАСТАВНИК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Амукова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Наталья Михайловна,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начальных классов МБОУ «Болгарская СОШ №2»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Педагогический стаж - 35 лет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Готова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делиться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своим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опытом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по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формированию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читательской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грамотности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обучающихся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младших</a:t>
            </a:r>
            <a:r>
              <a:rPr lang="ru-RU" b="1" i="1" dirty="0">
                <a:solidFill>
                  <a:srgbClr val="C0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классов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адпись 6"/>
          <p:cNvSpPr txBox="1">
            <a:spLocks noChangeArrowheads="1"/>
          </p:cNvSpPr>
          <p:nvPr/>
        </p:nvSpPr>
        <p:spPr bwMode="auto">
          <a:xfrm>
            <a:off x="5996320" y="4763"/>
            <a:ext cx="6195680" cy="67751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63" t="20145" r="24448" b="12190"/>
          <a:stretch>
            <a:fillRect/>
          </a:stretch>
        </p:blipFill>
        <p:spPr bwMode="auto">
          <a:xfrm>
            <a:off x="6110577" y="150166"/>
            <a:ext cx="2847368" cy="3161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Надпись 8"/>
          <p:cNvSpPr txBox="1">
            <a:spLocks noChangeArrowheads="1"/>
          </p:cNvSpPr>
          <p:nvPr/>
        </p:nvSpPr>
        <p:spPr bwMode="auto">
          <a:xfrm>
            <a:off x="9008517" y="150165"/>
            <a:ext cx="2767171" cy="53139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385623"/>
                </a:solidFill>
                <a:effectLst/>
                <a:latin typeface="Times New Roman" panose="02020603050405020304" pitchFamily="18" charset="0"/>
              </a:rPr>
              <a:t>НАСТАВНИК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Выжлёнкова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Ольга Владимировна 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учитель технологии МБОУ «Болгарская СОШ №2»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Педагогический стаж - 25 лет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Могу помочь педагогам по организации  работы с одарёнными детьми, оказать методическую поддержку в  разработке проектов и в  подготовке к олимпиадам по технологии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79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353" y="237110"/>
            <a:ext cx="470077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accent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Обучающий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практикум для молодых педагогов 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«Формирование функциональной грамотности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школьного возраста»</a:t>
            </a:r>
          </a:p>
          <a:p>
            <a:pPr algn="ctr"/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Болгар  2023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132" y="237110"/>
            <a:ext cx="3481195" cy="38347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8355980" y="5631367"/>
            <a:ext cx="3836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Н.Ю.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Брыкалова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методист по профессиональному росту педагогов.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23401" r="8263" b="8001"/>
          <a:stretch/>
        </p:blipFill>
        <p:spPr>
          <a:xfrm>
            <a:off x="6877566" y="118389"/>
            <a:ext cx="4678040" cy="2412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192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256398" y="508035"/>
            <a:ext cx="5986462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Обучающий семинар – практикум для молодых педагогов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теме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  <a:t>Требования 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</a:rPr>
              <a:t>к проведению современного </a:t>
            </a:r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  <a:t>урока» 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endParaRPr lang="ru-RU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99" name="Picture 6" descr="S8300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238125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6" descr="сканирование01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857750"/>
            <a:ext cx="2357438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Заголовок 1"/>
          <p:cNvSpPr txBox="1">
            <a:spLocks/>
          </p:cNvSpPr>
          <p:nvPr/>
        </p:nvSpPr>
        <p:spPr bwMode="auto">
          <a:xfrm>
            <a:off x="4167187" y="1785938"/>
            <a:ext cx="59864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760000"/>
                </a:solidFill>
              </a:rPr>
              <a:t>Урок - главная составная часть учебного процесса !!!</a:t>
            </a:r>
          </a:p>
        </p:txBody>
      </p:sp>
      <p:pic>
        <p:nvPicPr>
          <p:cNvPr id="4102" name="Picture 8" descr="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85938"/>
            <a:ext cx="2357438" cy="157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Рисунок 7" descr="DSC0397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357564"/>
            <a:ext cx="2347913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821" y="3000376"/>
            <a:ext cx="4890321" cy="2750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558476" y="6020988"/>
            <a:ext cx="1550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Болгар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552986" y="5857875"/>
            <a:ext cx="3836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Н.Ю.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Брыкалова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методист по профессиональному росту педагогов.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9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14478" y="206477"/>
            <a:ext cx="45831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– практикум для молодых педагогов 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</a:rPr>
              <a:t>Повышение </a:t>
            </a: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</a:rPr>
              <a:t>уровня профессиональной компетенции педагогов посредством внедрения эффективных педагогических технологий»</a:t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55980" y="5732607"/>
            <a:ext cx="3836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Н.Ю.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Брыкалова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методист по профессиональному росту педагогов.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97305" y="6009606"/>
            <a:ext cx="1550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Болгар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0" r="19288"/>
          <a:stretch/>
        </p:blipFill>
        <p:spPr>
          <a:xfrm>
            <a:off x="556048" y="3041020"/>
            <a:ext cx="4329744" cy="2691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0" r="606"/>
          <a:stretch/>
        </p:blipFill>
        <p:spPr>
          <a:xfrm>
            <a:off x="5230410" y="2648595"/>
            <a:ext cx="5619726" cy="2746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95" y="206477"/>
            <a:ext cx="5412408" cy="2287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116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9087" y="274638"/>
            <a:ext cx="8710395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Участники зонального этапа конкурса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 «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УЧИТЕЛЬ ГОДА 2025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916" y="1175555"/>
            <a:ext cx="3029940" cy="4043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003" y="1295073"/>
            <a:ext cx="3070332" cy="3804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34538" y="5039652"/>
            <a:ext cx="563011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Авдеева Дарья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алерьевна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учитель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английского языка</a:t>
            </a:r>
          </a:p>
          <a:p>
            <a:pPr algn="ctr"/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Трехозерской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 средней школы.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Победитель гранта « Наш новый учитель»</a:t>
            </a:r>
          </a:p>
          <a:p>
            <a:pPr algn="ctr"/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74527" y="5039652"/>
            <a:ext cx="737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Хренова Ксения Вадимовна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учитель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начальных классов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Болгарской  средней школы №1»</a:t>
            </a:r>
          </a:p>
          <a:p>
            <a:pPr algn="ctr"/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7587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8985" y="177748"/>
            <a:ext cx="8658845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убрика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Новые педагоги- самый интересный сюжет»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395" y="1190406"/>
            <a:ext cx="7482468" cy="561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8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8985" y="177748"/>
            <a:ext cx="9203093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убрика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Новые педагоги- самый интересный сюжет»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999" y="1254966"/>
            <a:ext cx="7675375" cy="543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2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8985" y="177748"/>
            <a:ext cx="865884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убрика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Новые педагоги- самый интересный сюжет»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24" y="1157308"/>
            <a:ext cx="8500566" cy="570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6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8" y="490654"/>
            <a:ext cx="8937702" cy="595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397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1968</TotalTime>
  <Words>232</Words>
  <Application>Microsoft Office PowerPoint</Application>
  <PresentationFormat>Широкоэкранный</PresentationFormat>
  <Paragraphs>54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Baskerville Old Face</vt:lpstr>
      <vt:lpstr>Bookman Old Style</vt:lpstr>
      <vt:lpstr>Calibri</vt:lpstr>
      <vt:lpstr>Calibri Light</vt:lpstr>
      <vt:lpstr>Cambria</vt:lpstr>
      <vt:lpstr>Tahoma</vt:lpstr>
      <vt:lpstr>Times New Roman</vt:lpstr>
      <vt:lpstr>Тема Office</vt:lpstr>
      <vt:lpstr> Заседание районного методического объединения  молодых педагогов.</vt:lpstr>
      <vt:lpstr>Презентация PowerPoint</vt:lpstr>
      <vt:lpstr>Обучающий семинар – практикум для молодых педагогов по теме  «Требования к проведению современного урока»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gypnor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Machine</dc:creator>
  <cp:lastModifiedBy>user00</cp:lastModifiedBy>
  <cp:revision>59</cp:revision>
  <cp:lastPrinted>2023-08-28T09:53:38Z</cp:lastPrinted>
  <dcterms:created xsi:type="dcterms:W3CDTF">2023-02-20T18:33:29Z</dcterms:created>
  <dcterms:modified xsi:type="dcterms:W3CDTF">2025-02-13T05:00:15Z</dcterms:modified>
</cp:coreProperties>
</file>